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1" r:id="rId3"/>
    <p:sldId id="302" r:id="rId5"/>
    <p:sldId id="303" r:id="rId6"/>
    <p:sldId id="304" r:id="rId7"/>
    <p:sldId id="404" r:id="rId8"/>
    <p:sldId id="429" r:id="rId9"/>
    <p:sldId id="563" r:id="rId10"/>
    <p:sldId id="430" r:id="rId11"/>
    <p:sldId id="455" r:id="rId12"/>
    <p:sldId id="462" r:id="rId13"/>
    <p:sldId id="562" r:id="rId14"/>
    <p:sldId id="542" r:id="rId15"/>
    <p:sldId id="543" r:id="rId16"/>
    <p:sldId id="613" r:id="rId17"/>
    <p:sldId id="356" r:id="rId18"/>
    <p:sldId id="362" r:id="rId19"/>
    <p:sldId id="467" r:id="rId20"/>
    <p:sldId id="615" r:id="rId21"/>
    <p:sldId id="668" r:id="rId22"/>
    <p:sldId id="357" r:id="rId23"/>
    <p:sldId id="552" r:id="rId24"/>
    <p:sldId id="553" r:id="rId25"/>
    <p:sldId id="554" r:id="rId26"/>
    <p:sldId id="555" r:id="rId27"/>
    <p:sldId id="556" r:id="rId28"/>
    <p:sldId id="456" r:id="rId29"/>
    <p:sldId id="477" r:id="rId30"/>
    <p:sldId id="478" r:id="rId31"/>
    <p:sldId id="558" r:id="rId32"/>
    <p:sldId id="559" r:id="rId33"/>
    <p:sldId id="616" r:id="rId34"/>
    <p:sldId id="617" r:id="rId35"/>
    <p:sldId id="618" r:id="rId36"/>
    <p:sldId id="619" r:id="rId37"/>
    <p:sldId id="620" r:id="rId38"/>
    <p:sldId id="621" r:id="rId39"/>
    <p:sldId id="622" r:id="rId40"/>
    <p:sldId id="546" r:id="rId41"/>
    <p:sldId id="547" r:id="rId42"/>
    <p:sldId id="548" r:id="rId43"/>
    <p:sldId id="457" r:id="rId44"/>
    <p:sldId id="459" r:id="rId45"/>
    <p:sldId id="458" r:id="rId46"/>
    <p:sldId id="460" r:id="rId47"/>
    <p:sldId id="461" r:id="rId48"/>
    <p:sldId id="560" r:id="rId49"/>
    <p:sldId id="561" r:id="rId50"/>
    <p:sldId id="358" r:id="rId51"/>
    <p:sldId id="422" r:id="rId52"/>
    <p:sldId id="564" r:id="rId53"/>
    <p:sldId id="480" r:id="rId54"/>
    <p:sldId id="472" r:id="rId55"/>
    <p:sldId id="565" r:id="rId56"/>
    <p:sldId id="471" r:id="rId57"/>
    <p:sldId id="481" r:id="rId58"/>
    <p:sldId id="482" r:id="rId59"/>
    <p:sldId id="473" r:id="rId60"/>
    <p:sldId id="483" r:id="rId61"/>
    <p:sldId id="476" r:id="rId62"/>
    <p:sldId id="475" r:id="rId63"/>
    <p:sldId id="474" r:id="rId64"/>
    <p:sldId id="469" r:id="rId65"/>
    <p:sldId id="470" r:id="rId66"/>
    <p:sldId id="623" r:id="rId67"/>
    <p:sldId id="624" r:id="rId68"/>
    <p:sldId id="669" r:id="rId69"/>
    <p:sldId id="626" r:id="rId70"/>
    <p:sldId id="511" r:id="rId71"/>
    <p:sldId id="341" r:id="rId72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5" Type="http://schemas.openxmlformats.org/officeDocument/2006/relationships/tableStyles" Target="tableStyles.xml"/><Relationship Id="rId74" Type="http://schemas.openxmlformats.org/officeDocument/2006/relationships/viewProps" Target="viewProps.xml"/><Relationship Id="rId73" Type="http://schemas.openxmlformats.org/officeDocument/2006/relationships/presProps" Target="presProps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1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1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1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1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6.png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1.png"/><Relationship Id="rId1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4.png"/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7.png"/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0.png"/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07.png"/></Relationships>
</file>